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561" r:id="rId2"/>
    <p:sldId id="1562" r:id="rId3"/>
    <p:sldId id="1563" r:id="rId4"/>
    <p:sldId id="1564" r:id="rId5"/>
    <p:sldId id="1565" r:id="rId6"/>
    <p:sldId id="156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550" y="2541996"/>
            <a:ext cx="8702899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412. MITE TUNG GEN DING THU KHAT I NEI HI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We’ve A Story to Tell to the Nation</a:t>
            </a:r>
          </a:p>
          <a:p>
            <a:r>
              <a:rPr lang="en-US" sz="1500" dirty="0" err="1"/>
              <a:t>Sawl</a:t>
            </a:r>
            <a:r>
              <a:rPr lang="en-US" sz="1500" dirty="0"/>
              <a:t>. 1:8</a:t>
            </a:r>
          </a:p>
          <a:p>
            <a:r>
              <a:rPr lang="en-US" sz="1500" dirty="0"/>
              <a:t>Henry Ernest Nichol, 1892-1928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58710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Kilemna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Kilemna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38835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lei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82946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namsau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namsau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19503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Tapa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90512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03820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233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412. MITE TUNG GEN DING THU KHAT I NEI HI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2018-12-15T07:03:35Z</dcterms:modified>
</cp:coreProperties>
</file>